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9"/>
  </p:normalViewPr>
  <p:slideViewPr>
    <p:cSldViewPr snapToGrid="0" snapToObjects="1">
      <p:cViewPr>
        <p:scale>
          <a:sx n="78" d="100"/>
          <a:sy n="78" d="100"/>
        </p:scale>
        <p:origin x="3880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DF2190-FFED-43B5-9F37-DADBDC7A657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407156D-DC17-4C00-981C-B175E30AF2F9}">
      <dgm:prSet/>
      <dgm:spPr/>
      <dgm:t>
        <a:bodyPr/>
        <a:lstStyle/>
        <a:p>
          <a:r>
            <a:rPr lang="en-US"/>
            <a:t>Threading</a:t>
          </a:r>
        </a:p>
      </dgm:t>
    </dgm:pt>
    <dgm:pt modelId="{BE726606-BD29-4004-8F91-CA4C6BCAB49C}" type="parTrans" cxnId="{B4E2DDC4-418B-40A2-95B3-A9E65372D8E7}">
      <dgm:prSet/>
      <dgm:spPr/>
      <dgm:t>
        <a:bodyPr/>
        <a:lstStyle/>
        <a:p>
          <a:endParaRPr lang="en-US"/>
        </a:p>
      </dgm:t>
    </dgm:pt>
    <dgm:pt modelId="{F5B7EE88-FE9D-46C0-A5B7-F7B1585C8D17}" type="sibTrans" cxnId="{B4E2DDC4-418B-40A2-95B3-A9E65372D8E7}">
      <dgm:prSet/>
      <dgm:spPr/>
      <dgm:t>
        <a:bodyPr/>
        <a:lstStyle/>
        <a:p>
          <a:endParaRPr lang="en-US"/>
        </a:p>
      </dgm:t>
    </dgm:pt>
    <dgm:pt modelId="{3DE1FABC-D2A9-4601-86FC-7143D8E9DC68}">
      <dgm:prSet/>
      <dgm:spPr/>
      <dgm:t>
        <a:bodyPr/>
        <a:lstStyle/>
        <a:p>
          <a:r>
            <a:rPr lang="en-US"/>
            <a:t>Processing</a:t>
          </a:r>
        </a:p>
      </dgm:t>
    </dgm:pt>
    <dgm:pt modelId="{E5141BC6-DC1C-4339-A095-EFD4D880BF7C}" type="parTrans" cxnId="{EBEDDD1C-7C20-4CCB-B4FA-14EF556A049D}">
      <dgm:prSet/>
      <dgm:spPr/>
      <dgm:t>
        <a:bodyPr/>
        <a:lstStyle/>
        <a:p>
          <a:endParaRPr lang="en-US"/>
        </a:p>
      </dgm:t>
    </dgm:pt>
    <dgm:pt modelId="{6A5E745B-5A6A-48D5-A1D8-B605E662FC5A}" type="sibTrans" cxnId="{EBEDDD1C-7C20-4CCB-B4FA-14EF556A049D}">
      <dgm:prSet/>
      <dgm:spPr/>
      <dgm:t>
        <a:bodyPr/>
        <a:lstStyle/>
        <a:p>
          <a:endParaRPr lang="en-US"/>
        </a:p>
      </dgm:t>
    </dgm:pt>
    <dgm:pt modelId="{9CD1DF78-3B3B-4F9F-B608-2A36958C78BE}">
      <dgm:prSet/>
      <dgm:spPr/>
      <dgm:t>
        <a:bodyPr/>
        <a:lstStyle/>
        <a:p>
          <a:r>
            <a:rPr lang="en-US"/>
            <a:t>Asynchronous programming</a:t>
          </a:r>
        </a:p>
      </dgm:t>
    </dgm:pt>
    <dgm:pt modelId="{6D9D462C-4B34-4538-914C-6991B487C595}" type="parTrans" cxnId="{14917F26-3443-490A-BB7E-1BDD5954992A}">
      <dgm:prSet/>
      <dgm:spPr/>
      <dgm:t>
        <a:bodyPr/>
        <a:lstStyle/>
        <a:p>
          <a:endParaRPr lang="en-US"/>
        </a:p>
      </dgm:t>
    </dgm:pt>
    <dgm:pt modelId="{22A47F63-209A-477E-A357-429CF9A85FC2}" type="sibTrans" cxnId="{14917F26-3443-490A-BB7E-1BDD5954992A}">
      <dgm:prSet/>
      <dgm:spPr/>
      <dgm:t>
        <a:bodyPr/>
        <a:lstStyle/>
        <a:p>
          <a:endParaRPr lang="en-US"/>
        </a:p>
      </dgm:t>
    </dgm:pt>
    <dgm:pt modelId="{3E8161F6-D8D5-40AF-8B47-0E957F5F1FB1}">
      <dgm:prSet/>
      <dgm:spPr/>
      <dgm:t>
        <a:bodyPr/>
        <a:lstStyle/>
        <a:p>
          <a:r>
            <a:rPr lang="en-US"/>
            <a:t>Decorators</a:t>
          </a:r>
        </a:p>
      </dgm:t>
    </dgm:pt>
    <dgm:pt modelId="{01B4E410-CFF7-40BB-80D0-4443858F0865}" type="parTrans" cxnId="{EEDC8D0F-B5AD-4ACD-A870-5A4F62CD58A1}">
      <dgm:prSet/>
      <dgm:spPr/>
      <dgm:t>
        <a:bodyPr/>
        <a:lstStyle/>
        <a:p>
          <a:endParaRPr lang="en-US"/>
        </a:p>
      </dgm:t>
    </dgm:pt>
    <dgm:pt modelId="{09CFFB97-C0BB-4EF3-B97C-0E8D629DDE85}" type="sibTrans" cxnId="{EEDC8D0F-B5AD-4ACD-A870-5A4F62CD58A1}">
      <dgm:prSet/>
      <dgm:spPr/>
      <dgm:t>
        <a:bodyPr/>
        <a:lstStyle/>
        <a:p>
          <a:endParaRPr lang="en-US"/>
        </a:p>
      </dgm:t>
    </dgm:pt>
    <dgm:pt modelId="{2413CFE3-5A23-49FE-92D7-84FC9FBEA859}">
      <dgm:prSet/>
      <dgm:spPr/>
      <dgm:t>
        <a:bodyPr/>
        <a:lstStyle/>
        <a:p>
          <a:r>
            <a:rPr lang="en-US"/>
            <a:t>Generators</a:t>
          </a:r>
        </a:p>
      </dgm:t>
    </dgm:pt>
    <dgm:pt modelId="{06718A78-897E-4BFC-9B48-F0476E2C284F}" type="parTrans" cxnId="{0B132872-AD66-40BD-97C8-DAA029DCE108}">
      <dgm:prSet/>
      <dgm:spPr/>
      <dgm:t>
        <a:bodyPr/>
        <a:lstStyle/>
        <a:p>
          <a:endParaRPr lang="en-US"/>
        </a:p>
      </dgm:t>
    </dgm:pt>
    <dgm:pt modelId="{BFFFF7E6-4E5D-47D8-A2CE-7A11848C74DF}" type="sibTrans" cxnId="{0B132872-AD66-40BD-97C8-DAA029DCE108}">
      <dgm:prSet/>
      <dgm:spPr/>
      <dgm:t>
        <a:bodyPr/>
        <a:lstStyle/>
        <a:p>
          <a:endParaRPr lang="en-US"/>
        </a:p>
      </dgm:t>
    </dgm:pt>
    <dgm:pt modelId="{E200ABF6-D874-419F-9EC6-58BC912FC014}">
      <dgm:prSet/>
      <dgm:spPr/>
      <dgm:t>
        <a:bodyPr/>
        <a:lstStyle/>
        <a:p>
          <a:r>
            <a:rPr lang="en-US"/>
            <a:t>Design Patterns</a:t>
          </a:r>
        </a:p>
      </dgm:t>
    </dgm:pt>
    <dgm:pt modelId="{712F7E18-62BF-42B9-B308-FA142A372255}" type="parTrans" cxnId="{5A292743-B063-432B-9965-F41A0E472024}">
      <dgm:prSet/>
      <dgm:spPr/>
      <dgm:t>
        <a:bodyPr/>
        <a:lstStyle/>
        <a:p>
          <a:endParaRPr lang="en-US"/>
        </a:p>
      </dgm:t>
    </dgm:pt>
    <dgm:pt modelId="{34DC6409-A7C6-4026-9C17-AE250A52B31A}" type="sibTrans" cxnId="{5A292743-B063-432B-9965-F41A0E472024}">
      <dgm:prSet/>
      <dgm:spPr/>
      <dgm:t>
        <a:bodyPr/>
        <a:lstStyle/>
        <a:p>
          <a:endParaRPr lang="en-US"/>
        </a:p>
      </dgm:t>
    </dgm:pt>
    <dgm:pt modelId="{95817D94-6A6D-4782-BF09-05A01E73B9B3}">
      <dgm:prSet/>
      <dgm:spPr/>
      <dgm:t>
        <a:bodyPr/>
        <a:lstStyle/>
        <a:p>
          <a:r>
            <a:rPr lang="en-US"/>
            <a:t>Architecture Styles &amp; Patterns</a:t>
          </a:r>
        </a:p>
      </dgm:t>
    </dgm:pt>
    <dgm:pt modelId="{AB3AD8ED-7EAA-4C26-B5D0-F8A155C9DDEA}" type="parTrans" cxnId="{1A2B4D28-D769-42C3-B964-E5B0BB965899}">
      <dgm:prSet/>
      <dgm:spPr/>
      <dgm:t>
        <a:bodyPr/>
        <a:lstStyle/>
        <a:p>
          <a:endParaRPr lang="en-US"/>
        </a:p>
      </dgm:t>
    </dgm:pt>
    <dgm:pt modelId="{B2A7554F-78DF-44B6-86B0-413DAD386C92}" type="sibTrans" cxnId="{1A2B4D28-D769-42C3-B964-E5B0BB965899}">
      <dgm:prSet/>
      <dgm:spPr/>
      <dgm:t>
        <a:bodyPr/>
        <a:lstStyle/>
        <a:p>
          <a:endParaRPr lang="en-US"/>
        </a:p>
      </dgm:t>
    </dgm:pt>
    <dgm:pt modelId="{25EE6A01-3C55-4347-9D80-4F7256B32BAE}">
      <dgm:prSet/>
      <dgm:spPr/>
      <dgm:t>
        <a:bodyPr/>
        <a:lstStyle/>
        <a:p>
          <a:r>
            <a:rPr lang="en-US"/>
            <a:t>Git</a:t>
          </a:r>
        </a:p>
      </dgm:t>
    </dgm:pt>
    <dgm:pt modelId="{D1AA62C1-EDAA-4048-899B-FCB9689E60C3}" type="parTrans" cxnId="{36E32C02-16DF-4FAD-B890-AFE60D53612B}">
      <dgm:prSet/>
      <dgm:spPr/>
      <dgm:t>
        <a:bodyPr/>
        <a:lstStyle/>
        <a:p>
          <a:endParaRPr lang="en-US"/>
        </a:p>
      </dgm:t>
    </dgm:pt>
    <dgm:pt modelId="{438B0AC9-13C6-4AB9-B45B-BD2B2593ABAC}" type="sibTrans" cxnId="{36E32C02-16DF-4FAD-B890-AFE60D53612B}">
      <dgm:prSet/>
      <dgm:spPr/>
      <dgm:t>
        <a:bodyPr/>
        <a:lstStyle/>
        <a:p>
          <a:endParaRPr lang="en-US"/>
        </a:p>
      </dgm:t>
    </dgm:pt>
    <dgm:pt modelId="{3EF85230-6BAA-4C0E-868D-A45C80D96116}">
      <dgm:prSet/>
      <dgm:spPr/>
      <dgm:t>
        <a:bodyPr/>
        <a:lstStyle/>
        <a:p>
          <a:r>
            <a:rPr lang="en-US"/>
            <a:t>Continuous Integration</a:t>
          </a:r>
        </a:p>
      </dgm:t>
    </dgm:pt>
    <dgm:pt modelId="{B19FBE0A-6C57-4C92-BD85-6D0FDD5B16AA}" type="parTrans" cxnId="{9A2603B1-35B2-4541-B5CC-12592EA73B4F}">
      <dgm:prSet/>
      <dgm:spPr/>
      <dgm:t>
        <a:bodyPr/>
        <a:lstStyle/>
        <a:p>
          <a:endParaRPr lang="en-US"/>
        </a:p>
      </dgm:t>
    </dgm:pt>
    <dgm:pt modelId="{23AD6DC7-84BE-46CB-A7AA-24046BFC7CBF}" type="sibTrans" cxnId="{9A2603B1-35B2-4541-B5CC-12592EA73B4F}">
      <dgm:prSet/>
      <dgm:spPr/>
      <dgm:t>
        <a:bodyPr/>
        <a:lstStyle/>
        <a:p>
          <a:endParaRPr lang="en-US"/>
        </a:p>
      </dgm:t>
    </dgm:pt>
    <dgm:pt modelId="{55B1739D-63C0-4315-A861-20370C0F72CF}">
      <dgm:prSet/>
      <dgm:spPr/>
      <dgm:t>
        <a:bodyPr/>
        <a:lstStyle/>
        <a:p>
          <a:r>
            <a:rPr lang="en-US"/>
            <a:t>OS programming</a:t>
          </a:r>
        </a:p>
      </dgm:t>
    </dgm:pt>
    <dgm:pt modelId="{44D1FB2F-4D9F-4011-9095-AD26A01876F3}" type="parTrans" cxnId="{E1053296-CB63-428E-9E34-23A7F27597BC}">
      <dgm:prSet/>
      <dgm:spPr/>
      <dgm:t>
        <a:bodyPr/>
        <a:lstStyle/>
        <a:p>
          <a:endParaRPr lang="en-US"/>
        </a:p>
      </dgm:t>
    </dgm:pt>
    <dgm:pt modelId="{052A4A0B-518A-4C01-986B-4B991EEE05B3}" type="sibTrans" cxnId="{E1053296-CB63-428E-9E34-23A7F27597BC}">
      <dgm:prSet/>
      <dgm:spPr/>
      <dgm:t>
        <a:bodyPr/>
        <a:lstStyle/>
        <a:p>
          <a:endParaRPr lang="en-US"/>
        </a:p>
      </dgm:t>
    </dgm:pt>
    <dgm:pt modelId="{02FF41CF-56EE-4442-8D6B-4BEEF266BCEF}">
      <dgm:prSet/>
      <dgm:spPr/>
      <dgm:t>
        <a:bodyPr/>
        <a:lstStyle/>
        <a:p>
          <a:r>
            <a:rPr lang="en-US" dirty="0"/>
            <a:t>Web Programming</a:t>
          </a:r>
        </a:p>
      </dgm:t>
    </dgm:pt>
    <dgm:pt modelId="{5BCEF564-25CC-6C4A-B4F7-6E8C23FBB613}" type="parTrans" cxnId="{0E35F503-89B1-5748-A689-8D2A951CDBAA}">
      <dgm:prSet/>
      <dgm:spPr/>
      <dgm:t>
        <a:bodyPr/>
        <a:lstStyle/>
        <a:p>
          <a:endParaRPr lang="en-US"/>
        </a:p>
      </dgm:t>
    </dgm:pt>
    <dgm:pt modelId="{E8CB98AF-2B3A-5149-A7AB-9A4AB45F5993}" type="sibTrans" cxnId="{0E35F503-89B1-5748-A689-8D2A951CDBAA}">
      <dgm:prSet/>
      <dgm:spPr/>
      <dgm:t>
        <a:bodyPr/>
        <a:lstStyle/>
        <a:p>
          <a:endParaRPr lang="en-US"/>
        </a:p>
      </dgm:t>
    </dgm:pt>
    <dgm:pt modelId="{E60B4FC7-5B3E-FF42-8279-1957D7EDDA1F}">
      <dgm:prSet/>
      <dgm:spPr/>
      <dgm:t>
        <a:bodyPr/>
        <a:lstStyle/>
        <a:p>
          <a:r>
            <a:rPr lang="en-US" dirty="0"/>
            <a:t>Game Programming</a:t>
          </a:r>
        </a:p>
      </dgm:t>
    </dgm:pt>
    <dgm:pt modelId="{1D4B59E2-731F-154D-B62F-67FBBE2E28A1}" type="parTrans" cxnId="{F9A0F7E6-6526-C747-A4D5-B21F759EB691}">
      <dgm:prSet/>
      <dgm:spPr/>
      <dgm:t>
        <a:bodyPr/>
        <a:lstStyle/>
        <a:p>
          <a:endParaRPr lang="en-US"/>
        </a:p>
      </dgm:t>
    </dgm:pt>
    <dgm:pt modelId="{00353DD5-A1FB-4D4C-B3A3-FFBD78298F56}" type="sibTrans" cxnId="{F9A0F7E6-6526-C747-A4D5-B21F759EB691}">
      <dgm:prSet/>
      <dgm:spPr/>
      <dgm:t>
        <a:bodyPr/>
        <a:lstStyle/>
        <a:p>
          <a:endParaRPr lang="en-US"/>
        </a:p>
      </dgm:t>
    </dgm:pt>
    <dgm:pt modelId="{2BFAFED9-873B-8F49-BA23-51D39567DF15}" type="pres">
      <dgm:prSet presAssocID="{73DF2190-FFED-43B5-9F37-DADBDC7A6571}" presName="linear" presStyleCnt="0">
        <dgm:presLayoutVars>
          <dgm:animLvl val="lvl"/>
          <dgm:resizeHandles val="exact"/>
        </dgm:presLayoutVars>
      </dgm:prSet>
      <dgm:spPr/>
    </dgm:pt>
    <dgm:pt modelId="{D4E9C728-ED24-EE47-AC3C-AE82CB25FAA2}" type="pres">
      <dgm:prSet presAssocID="{F407156D-DC17-4C00-981C-B175E30AF2F9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61EF608E-C903-0B4A-9791-8E196FC0B6A6}" type="pres">
      <dgm:prSet presAssocID="{F5B7EE88-FE9D-46C0-A5B7-F7B1585C8D17}" presName="spacer" presStyleCnt="0"/>
      <dgm:spPr/>
    </dgm:pt>
    <dgm:pt modelId="{9776F1FA-6F9D-C147-9BCB-7F23E0FC01EC}" type="pres">
      <dgm:prSet presAssocID="{3DE1FABC-D2A9-4601-86FC-7143D8E9DC68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4A0A07E5-9374-4446-9040-3E3BC5E73488}" type="pres">
      <dgm:prSet presAssocID="{6A5E745B-5A6A-48D5-A1D8-B605E662FC5A}" presName="spacer" presStyleCnt="0"/>
      <dgm:spPr/>
    </dgm:pt>
    <dgm:pt modelId="{8306B3D7-A6A6-2E4E-8080-D733AE07F076}" type="pres">
      <dgm:prSet presAssocID="{9CD1DF78-3B3B-4F9F-B608-2A36958C78BE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F4B56CC0-2936-2F4B-B73E-F4F812DCA91B}" type="pres">
      <dgm:prSet presAssocID="{22A47F63-209A-477E-A357-429CF9A85FC2}" presName="spacer" presStyleCnt="0"/>
      <dgm:spPr/>
    </dgm:pt>
    <dgm:pt modelId="{4DA7405B-26CB-0549-88FA-5598CFF2A1E2}" type="pres">
      <dgm:prSet presAssocID="{3E8161F6-D8D5-40AF-8B47-0E957F5F1FB1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6BB52388-DCB6-8141-B792-63B4ABBE78F5}" type="pres">
      <dgm:prSet presAssocID="{09CFFB97-C0BB-4EF3-B97C-0E8D629DDE85}" presName="spacer" presStyleCnt="0"/>
      <dgm:spPr/>
    </dgm:pt>
    <dgm:pt modelId="{3F6E69EF-0345-6F4B-92F3-F4E16D9BC7F5}" type="pres">
      <dgm:prSet presAssocID="{2413CFE3-5A23-49FE-92D7-84FC9FBEA859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0270C492-0F5B-4349-A884-508606913743}" type="pres">
      <dgm:prSet presAssocID="{BFFFF7E6-4E5D-47D8-A2CE-7A11848C74DF}" presName="spacer" presStyleCnt="0"/>
      <dgm:spPr/>
    </dgm:pt>
    <dgm:pt modelId="{3A44DFE4-A992-A54A-803D-0D79A9153FA0}" type="pres">
      <dgm:prSet presAssocID="{E200ABF6-D874-419F-9EC6-58BC912FC014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242BF0FC-9008-8747-AFBB-076DD97F5CC9}" type="pres">
      <dgm:prSet presAssocID="{34DC6409-A7C6-4026-9C17-AE250A52B31A}" presName="spacer" presStyleCnt="0"/>
      <dgm:spPr/>
    </dgm:pt>
    <dgm:pt modelId="{9A89A40B-2727-DF40-8730-C1F2E635BB1C}" type="pres">
      <dgm:prSet presAssocID="{95817D94-6A6D-4782-BF09-05A01E73B9B3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20F2616E-9E22-4944-AE6C-0C23AC1130BC}" type="pres">
      <dgm:prSet presAssocID="{B2A7554F-78DF-44B6-86B0-413DAD386C92}" presName="spacer" presStyleCnt="0"/>
      <dgm:spPr/>
    </dgm:pt>
    <dgm:pt modelId="{4C0C33B0-157E-6E4B-A48A-C8E00CCEBD71}" type="pres">
      <dgm:prSet presAssocID="{25EE6A01-3C55-4347-9D80-4F7256B32BAE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8DD1B093-4557-3946-A2A2-D7593081BF4A}" type="pres">
      <dgm:prSet presAssocID="{438B0AC9-13C6-4AB9-B45B-BD2B2593ABAC}" presName="spacer" presStyleCnt="0"/>
      <dgm:spPr/>
    </dgm:pt>
    <dgm:pt modelId="{9A0C04BE-F252-B944-8126-1728160AC812}" type="pres">
      <dgm:prSet presAssocID="{3EF85230-6BAA-4C0E-868D-A45C80D96116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EB738D96-DCF4-8541-8572-B8D81BF9EA25}" type="pres">
      <dgm:prSet presAssocID="{23AD6DC7-84BE-46CB-A7AA-24046BFC7CBF}" presName="spacer" presStyleCnt="0"/>
      <dgm:spPr/>
    </dgm:pt>
    <dgm:pt modelId="{88C990C8-D2BC-2E47-B160-7147139B97A4}" type="pres">
      <dgm:prSet presAssocID="{55B1739D-63C0-4315-A861-20370C0F72CF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DB5B7428-83A7-5D42-B5F2-C4A7441DDC20}" type="pres">
      <dgm:prSet presAssocID="{052A4A0B-518A-4C01-986B-4B991EEE05B3}" presName="spacer" presStyleCnt="0"/>
      <dgm:spPr/>
    </dgm:pt>
    <dgm:pt modelId="{BB58CDB8-ACB0-1544-8530-0144B5F8A4EE}" type="pres">
      <dgm:prSet presAssocID="{02FF41CF-56EE-4442-8D6B-4BEEF266BCEF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26F34ABA-922F-BB45-A6A6-9A6E3A1AED93}" type="pres">
      <dgm:prSet presAssocID="{E8CB98AF-2B3A-5149-A7AB-9A4AB45F5993}" presName="spacer" presStyleCnt="0"/>
      <dgm:spPr/>
    </dgm:pt>
    <dgm:pt modelId="{A9E7507B-4ED8-A74C-95FE-584E78BBB743}" type="pres">
      <dgm:prSet presAssocID="{E60B4FC7-5B3E-FF42-8279-1957D7EDDA1F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36E32C02-16DF-4FAD-B890-AFE60D53612B}" srcId="{73DF2190-FFED-43B5-9F37-DADBDC7A6571}" destId="{25EE6A01-3C55-4347-9D80-4F7256B32BAE}" srcOrd="7" destOrd="0" parTransId="{D1AA62C1-EDAA-4048-899B-FCB9689E60C3}" sibTransId="{438B0AC9-13C6-4AB9-B45B-BD2B2593ABAC}"/>
    <dgm:cxn modelId="{A98AF302-E821-9347-A841-720F6AFB225E}" type="presOf" srcId="{73DF2190-FFED-43B5-9F37-DADBDC7A6571}" destId="{2BFAFED9-873B-8F49-BA23-51D39567DF15}" srcOrd="0" destOrd="0" presId="urn:microsoft.com/office/officeart/2005/8/layout/vList2"/>
    <dgm:cxn modelId="{0E35F503-89B1-5748-A689-8D2A951CDBAA}" srcId="{73DF2190-FFED-43B5-9F37-DADBDC7A6571}" destId="{02FF41CF-56EE-4442-8D6B-4BEEF266BCEF}" srcOrd="10" destOrd="0" parTransId="{5BCEF564-25CC-6C4A-B4F7-6E8C23FBB613}" sibTransId="{E8CB98AF-2B3A-5149-A7AB-9A4AB45F5993}"/>
    <dgm:cxn modelId="{EEDC8D0F-B5AD-4ACD-A870-5A4F62CD58A1}" srcId="{73DF2190-FFED-43B5-9F37-DADBDC7A6571}" destId="{3E8161F6-D8D5-40AF-8B47-0E957F5F1FB1}" srcOrd="3" destOrd="0" parTransId="{01B4E410-CFF7-40BB-80D0-4443858F0865}" sibTransId="{09CFFB97-C0BB-4EF3-B97C-0E8D629DDE85}"/>
    <dgm:cxn modelId="{EBEDDD1C-7C20-4CCB-B4FA-14EF556A049D}" srcId="{73DF2190-FFED-43B5-9F37-DADBDC7A6571}" destId="{3DE1FABC-D2A9-4601-86FC-7143D8E9DC68}" srcOrd="1" destOrd="0" parTransId="{E5141BC6-DC1C-4339-A095-EFD4D880BF7C}" sibTransId="{6A5E745B-5A6A-48D5-A1D8-B605E662FC5A}"/>
    <dgm:cxn modelId="{99537920-0F6F-0F42-8A79-509A1D95E42F}" type="presOf" srcId="{95817D94-6A6D-4782-BF09-05A01E73B9B3}" destId="{9A89A40B-2727-DF40-8730-C1F2E635BB1C}" srcOrd="0" destOrd="0" presId="urn:microsoft.com/office/officeart/2005/8/layout/vList2"/>
    <dgm:cxn modelId="{14917F26-3443-490A-BB7E-1BDD5954992A}" srcId="{73DF2190-FFED-43B5-9F37-DADBDC7A6571}" destId="{9CD1DF78-3B3B-4F9F-B608-2A36958C78BE}" srcOrd="2" destOrd="0" parTransId="{6D9D462C-4B34-4538-914C-6991B487C595}" sibTransId="{22A47F63-209A-477E-A357-429CF9A85FC2}"/>
    <dgm:cxn modelId="{1A2B4D28-D769-42C3-B964-E5B0BB965899}" srcId="{73DF2190-FFED-43B5-9F37-DADBDC7A6571}" destId="{95817D94-6A6D-4782-BF09-05A01E73B9B3}" srcOrd="6" destOrd="0" parTransId="{AB3AD8ED-7EAA-4C26-B5D0-F8A155C9DDEA}" sibTransId="{B2A7554F-78DF-44B6-86B0-413DAD386C92}"/>
    <dgm:cxn modelId="{4A9A1931-0371-C14D-8E40-F52738E70AF2}" type="presOf" srcId="{9CD1DF78-3B3B-4F9F-B608-2A36958C78BE}" destId="{8306B3D7-A6A6-2E4E-8080-D733AE07F076}" srcOrd="0" destOrd="0" presId="urn:microsoft.com/office/officeart/2005/8/layout/vList2"/>
    <dgm:cxn modelId="{5A292743-B063-432B-9965-F41A0E472024}" srcId="{73DF2190-FFED-43B5-9F37-DADBDC7A6571}" destId="{E200ABF6-D874-419F-9EC6-58BC912FC014}" srcOrd="5" destOrd="0" parTransId="{712F7E18-62BF-42B9-B308-FA142A372255}" sibTransId="{34DC6409-A7C6-4026-9C17-AE250A52B31A}"/>
    <dgm:cxn modelId="{243DAB43-7EA6-2F4B-A439-79C8E6BC112B}" type="presOf" srcId="{55B1739D-63C0-4315-A861-20370C0F72CF}" destId="{88C990C8-D2BC-2E47-B160-7147139B97A4}" srcOrd="0" destOrd="0" presId="urn:microsoft.com/office/officeart/2005/8/layout/vList2"/>
    <dgm:cxn modelId="{6A388048-3597-7243-91DF-47A917406A71}" type="presOf" srcId="{3DE1FABC-D2A9-4601-86FC-7143D8E9DC68}" destId="{9776F1FA-6F9D-C147-9BCB-7F23E0FC01EC}" srcOrd="0" destOrd="0" presId="urn:microsoft.com/office/officeart/2005/8/layout/vList2"/>
    <dgm:cxn modelId="{EDEFEF55-99BD-3340-B4FF-35057A23DB9A}" type="presOf" srcId="{25EE6A01-3C55-4347-9D80-4F7256B32BAE}" destId="{4C0C33B0-157E-6E4B-A48A-C8E00CCEBD71}" srcOrd="0" destOrd="0" presId="urn:microsoft.com/office/officeart/2005/8/layout/vList2"/>
    <dgm:cxn modelId="{E721BB63-FCAF-6A46-8FC7-0D6A6ED334E4}" type="presOf" srcId="{F407156D-DC17-4C00-981C-B175E30AF2F9}" destId="{D4E9C728-ED24-EE47-AC3C-AE82CB25FAA2}" srcOrd="0" destOrd="0" presId="urn:microsoft.com/office/officeart/2005/8/layout/vList2"/>
    <dgm:cxn modelId="{0B132872-AD66-40BD-97C8-DAA029DCE108}" srcId="{73DF2190-FFED-43B5-9F37-DADBDC7A6571}" destId="{2413CFE3-5A23-49FE-92D7-84FC9FBEA859}" srcOrd="4" destOrd="0" parTransId="{06718A78-897E-4BFC-9B48-F0476E2C284F}" sibTransId="{BFFFF7E6-4E5D-47D8-A2CE-7A11848C74DF}"/>
    <dgm:cxn modelId="{E1053296-CB63-428E-9E34-23A7F27597BC}" srcId="{73DF2190-FFED-43B5-9F37-DADBDC7A6571}" destId="{55B1739D-63C0-4315-A861-20370C0F72CF}" srcOrd="9" destOrd="0" parTransId="{44D1FB2F-4D9F-4011-9095-AD26A01876F3}" sibTransId="{052A4A0B-518A-4C01-986B-4B991EEE05B3}"/>
    <dgm:cxn modelId="{9A8BF699-D48D-5044-BE5F-1EF9AC8D2961}" type="presOf" srcId="{E60B4FC7-5B3E-FF42-8279-1957D7EDDA1F}" destId="{A9E7507B-4ED8-A74C-95FE-584E78BBB743}" srcOrd="0" destOrd="0" presId="urn:microsoft.com/office/officeart/2005/8/layout/vList2"/>
    <dgm:cxn modelId="{1B2B0F9B-B1F9-6F46-A564-867E9832E078}" type="presOf" srcId="{3E8161F6-D8D5-40AF-8B47-0E957F5F1FB1}" destId="{4DA7405B-26CB-0549-88FA-5598CFF2A1E2}" srcOrd="0" destOrd="0" presId="urn:microsoft.com/office/officeart/2005/8/layout/vList2"/>
    <dgm:cxn modelId="{CFD08E9E-777B-564D-941D-BBD4CD33F5C0}" type="presOf" srcId="{2413CFE3-5A23-49FE-92D7-84FC9FBEA859}" destId="{3F6E69EF-0345-6F4B-92F3-F4E16D9BC7F5}" srcOrd="0" destOrd="0" presId="urn:microsoft.com/office/officeart/2005/8/layout/vList2"/>
    <dgm:cxn modelId="{9A2603B1-35B2-4541-B5CC-12592EA73B4F}" srcId="{73DF2190-FFED-43B5-9F37-DADBDC7A6571}" destId="{3EF85230-6BAA-4C0E-868D-A45C80D96116}" srcOrd="8" destOrd="0" parTransId="{B19FBE0A-6C57-4C92-BD85-6D0FDD5B16AA}" sibTransId="{23AD6DC7-84BE-46CB-A7AA-24046BFC7CBF}"/>
    <dgm:cxn modelId="{B4E2DDC4-418B-40A2-95B3-A9E65372D8E7}" srcId="{73DF2190-FFED-43B5-9F37-DADBDC7A6571}" destId="{F407156D-DC17-4C00-981C-B175E30AF2F9}" srcOrd="0" destOrd="0" parTransId="{BE726606-BD29-4004-8F91-CA4C6BCAB49C}" sibTransId="{F5B7EE88-FE9D-46C0-A5B7-F7B1585C8D17}"/>
    <dgm:cxn modelId="{0281FEC6-C2C8-A14F-84B0-AD8C5E511BF7}" type="presOf" srcId="{02FF41CF-56EE-4442-8D6B-4BEEF266BCEF}" destId="{BB58CDB8-ACB0-1544-8530-0144B5F8A4EE}" srcOrd="0" destOrd="0" presId="urn:microsoft.com/office/officeart/2005/8/layout/vList2"/>
    <dgm:cxn modelId="{22110DD1-0267-3E4F-A6A8-A1A1CAAF8CFE}" type="presOf" srcId="{3EF85230-6BAA-4C0E-868D-A45C80D96116}" destId="{9A0C04BE-F252-B944-8126-1728160AC812}" srcOrd="0" destOrd="0" presId="urn:microsoft.com/office/officeart/2005/8/layout/vList2"/>
    <dgm:cxn modelId="{42D320DD-3641-4D46-A703-8F8C6C330D58}" type="presOf" srcId="{E200ABF6-D874-419F-9EC6-58BC912FC014}" destId="{3A44DFE4-A992-A54A-803D-0D79A9153FA0}" srcOrd="0" destOrd="0" presId="urn:microsoft.com/office/officeart/2005/8/layout/vList2"/>
    <dgm:cxn modelId="{F9A0F7E6-6526-C747-A4D5-B21F759EB691}" srcId="{73DF2190-FFED-43B5-9F37-DADBDC7A6571}" destId="{E60B4FC7-5B3E-FF42-8279-1957D7EDDA1F}" srcOrd="11" destOrd="0" parTransId="{1D4B59E2-731F-154D-B62F-67FBBE2E28A1}" sibTransId="{00353DD5-A1FB-4D4C-B3A3-FFBD78298F56}"/>
    <dgm:cxn modelId="{07BBC712-8097-6342-845D-2E74858681FB}" type="presParOf" srcId="{2BFAFED9-873B-8F49-BA23-51D39567DF15}" destId="{D4E9C728-ED24-EE47-AC3C-AE82CB25FAA2}" srcOrd="0" destOrd="0" presId="urn:microsoft.com/office/officeart/2005/8/layout/vList2"/>
    <dgm:cxn modelId="{9E8F85B9-7F43-9C45-8D93-214A59C70817}" type="presParOf" srcId="{2BFAFED9-873B-8F49-BA23-51D39567DF15}" destId="{61EF608E-C903-0B4A-9791-8E196FC0B6A6}" srcOrd="1" destOrd="0" presId="urn:microsoft.com/office/officeart/2005/8/layout/vList2"/>
    <dgm:cxn modelId="{F758D49B-8C9C-D14C-AB02-524DEFFED239}" type="presParOf" srcId="{2BFAFED9-873B-8F49-BA23-51D39567DF15}" destId="{9776F1FA-6F9D-C147-9BCB-7F23E0FC01EC}" srcOrd="2" destOrd="0" presId="urn:microsoft.com/office/officeart/2005/8/layout/vList2"/>
    <dgm:cxn modelId="{82DACAF5-9FBF-104F-BB94-9BD655279190}" type="presParOf" srcId="{2BFAFED9-873B-8F49-BA23-51D39567DF15}" destId="{4A0A07E5-9374-4446-9040-3E3BC5E73488}" srcOrd="3" destOrd="0" presId="urn:microsoft.com/office/officeart/2005/8/layout/vList2"/>
    <dgm:cxn modelId="{3A99CE0C-E4D0-4740-B940-B4B823744137}" type="presParOf" srcId="{2BFAFED9-873B-8F49-BA23-51D39567DF15}" destId="{8306B3D7-A6A6-2E4E-8080-D733AE07F076}" srcOrd="4" destOrd="0" presId="urn:microsoft.com/office/officeart/2005/8/layout/vList2"/>
    <dgm:cxn modelId="{C48559F6-01E9-FF44-A371-4461B44E2FEA}" type="presParOf" srcId="{2BFAFED9-873B-8F49-BA23-51D39567DF15}" destId="{F4B56CC0-2936-2F4B-B73E-F4F812DCA91B}" srcOrd="5" destOrd="0" presId="urn:microsoft.com/office/officeart/2005/8/layout/vList2"/>
    <dgm:cxn modelId="{EFA86A8F-17ED-8C42-AE14-B997485EB989}" type="presParOf" srcId="{2BFAFED9-873B-8F49-BA23-51D39567DF15}" destId="{4DA7405B-26CB-0549-88FA-5598CFF2A1E2}" srcOrd="6" destOrd="0" presId="urn:microsoft.com/office/officeart/2005/8/layout/vList2"/>
    <dgm:cxn modelId="{11B59CB9-5B92-2D47-9EF4-D73AB601012C}" type="presParOf" srcId="{2BFAFED9-873B-8F49-BA23-51D39567DF15}" destId="{6BB52388-DCB6-8141-B792-63B4ABBE78F5}" srcOrd="7" destOrd="0" presId="urn:microsoft.com/office/officeart/2005/8/layout/vList2"/>
    <dgm:cxn modelId="{0F65C461-FE48-E941-85A2-F7BB3B97DC5A}" type="presParOf" srcId="{2BFAFED9-873B-8F49-BA23-51D39567DF15}" destId="{3F6E69EF-0345-6F4B-92F3-F4E16D9BC7F5}" srcOrd="8" destOrd="0" presId="urn:microsoft.com/office/officeart/2005/8/layout/vList2"/>
    <dgm:cxn modelId="{D9FF480C-2055-8242-984B-85A4979768A2}" type="presParOf" srcId="{2BFAFED9-873B-8F49-BA23-51D39567DF15}" destId="{0270C492-0F5B-4349-A884-508606913743}" srcOrd="9" destOrd="0" presId="urn:microsoft.com/office/officeart/2005/8/layout/vList2"/>
    <dgm:cxn modelId="{EC78DCFB-D895-4946-9D58-56785B03DBDE}" type="presParOf" srcId="{2BFAFED9-873B-8F49-BA23-51D39567DF15}" destId="{3A44DFE4-A992-A54A-803D-0D79A9153FA0}" srcOrd="10" destOrd="0" presId="urn:microsoft.com/office/officeart/2005/8/layout/vList2"/>
    <dgm:cxn modelId="{7079BBC8-5BD3-724C-85E3-D6122FAC726A}" type="presParOf" srcId="{2BFAFED9-873B-8F49-BA23-51D39567DF15}" destId="{242BF0FC-9008-8747-AFBB-076DD97F5CC9}" srcOrd="11" destOrd="0" presId="urn:microsoft.com/office/officeart/2005/8/layout/vList2"/>
    <dgm:cxn modelId="{AE204EFA-A1D5-AF45-BBCF-E37C5B7F586C}" type="presParOf" srcId="{2BFAFED9-873B-8F49-BA23-51D39567DF15}" destId="{9A89A40B-2727-DF40-8730-C1F2E635BB1C}" srcOrd="12" destOrd="0" presId="urn:microsoft.com/office/officeart/2005/8/layout/vList2"/>
    <dgm:cxn modelId="{EDDB2727-EF20-CC43-A00A-6C1A3E523703}" type="presParOf" srcId="{2BFAFED9-873B-8F49-BA23-51D39567DF15}" destId="{20F2616E-9E22-4944-AE6C-0C23AC1130BC}" srcOrd="13" destOrd="0" presId="urn:microsoft.com/office/officeart/2005/8/layout/vList2"/>
    <dgm:cxn modelId="{7D2E3F1F-FC14-D844-BC85-621D39DCCE1D}" type="presParOf" srcId="{2BFAFED9-873B-8F49-BA23-51D39567DF15}" destId="{4C0C33B0-157E-6E4B-A48A-C8E00CCEBD71}" srcOrd="14" destOrd="0" presId="urn:microsoft.com/office/officeart/2005/8/layout/vList2"/>
    <dgm:cxn modelId="{8441659A-FB3F-C14D-9C0B-588F800EF0BC}" type="presParOf" srcId="{2BFAFED9-873B-8F49-BA23-51D39567DF15}" destId="{8DD1B093-4557-3946-A2A2-D7593081BF4A}" srcOrd="15" destOrd="0" presId="urn:microsoft.com/office/officeart/2005/8/layout/vList2"/>
    <dgm:cxn modelId="{9B937A9C-C04D-C544-846C-93441984FA66}" type="presParOf" srcId="{2BFAFED9-873B-8F49-BA23-51D39567DF15}" destId="{9A0C04BE-F252-B944-8126-1728160AC812}" srcOrd="16" destOrd="0" presId="urn:microsoft.com/office/officeart/2005/8/layout/vList2"/>
    <dgm:cxn modelId="{0DF806EE-5F75-914B-929E-6854AE55FB42}" type="presParOf" srcId="{2BFAFED9-873B-8F49-BA23-51D39567DF15}" destId="{EB738D96-DCF4-8541-8572-B8D81BF9EA25}" srcOrd="17" destOrd="0" presId="urn:microsoft.com/office/officeart/2005/8/layout/vList2"/>
    <dgm:cxn modelId="{C7D99576-EC2B-8646-ACFF-4D21290B6E69}" type="presParOf" srcId="{2BFAFED9-873B-8F49-BA23-51D39567DF15}" destId="{88C990C8-D2BC-2E47-B160-7147139B97A4}" srcOrd="18" destOrd="0" presId="urn:microsoft.com/office/officeart/2005/8/layout/vList2"/>
    <dgm:cxn modelId="{AAF014C1-F963-8F45-9FC1-8575EA2C3545}" type="presParOf" srcId="{2BFAFED9-873B-8F49-BA23-51D39567DF15}" destId="{DB5B7428-83A7-5D42-B5F2-C4A7441DDC20}" srcOrd="19" destOrd="0" presId="urn:microsoft.com/office/officeart/2005/8/layout/vList2"/>
    <dgm:cxn modelId="{FA12823B-0765-CC48-82B3-CA3C19B4AC21}" type="presParOf" srcId="{2BFAFED9-873B-8F49-BA23-51D39567DF15}" destId="{BB58CDB8-ACB0-1544-8530-0144B5F8A4EE}" srcOrd="20" destOrd="0" presId="urn:microsoft.com/office/officeart/2005/8/layout/vList2"/>
    <dgm:cxn modelId="{3A36F843-2736-EA4A-B8D0-F7770ACAD527}" type="presParOf" srcId="{2BFAFED9-873B-8F49-BA23-51D39567DF15}" destId="{26F34ABA-922F-BB45-A6A6-9A6E3A1AED93}" srcOrd="21" destOrd="0" presId="urn:microsoft.com/office/officeart/2005/8/layout/vList2"/>
    <dgm:cxn modelId="{D6B8561B-C986-204F-9440-559C63138219}" type="presParOf" srcId="{2BFAFED9-873B-8F49-BA23-51D39567DF15}" destId="{A9E7507B-4ED8-A74C-95FE-584E78BBB743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9C728-ED24-EE47-AC3C-AE82CB25FAA2}">
      <dsp:nvSpPr>
        <dsp:cNvPr id="0" name=""/>
        <dsp:cNvSpPr/>
      </dsp:nvSpPr>
      <dsp:spPr>
        <a:xfrm>
          <a:off x="0" y="22524"/>
          <a:ext cx="5891471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Threading</a:t>
          </a:r>
        </a:p>
      </dsp:txBody>
      <dsp:txXfrm>
        <a:off x="18734" y="41258"/>
        <a:ext cx="5854003" cy="346292"/>
      </dsp:txXfrm>
    </dsp:sp>
    <dsp:sp modelId="{9776F1FA-6F9D-C147-9BCB-7F23E0FC01EC}">
      <dsp:nvSpPr>
        <dsp:cNvPr id="0" name=""/>
        <dsp:cNvSpPr/>
      </dsp:nvSpPr>
      <dsp:spPr>
        <a:xfrm>
          <a:off x="0" y="452364"/>
          <a:ext cx="5891471" cy="383760"/>
        </a:xfrm>
        <a:prstGeom prst="roundRect">
          <a:avLst/>
        </a:prstGeom>
        <a:solidFill>
          <a:schemeClr val="accent5">
            <a:hueOff val="138687"/>
            <a:satOff val="38"/>
            <a:lumOff val="-6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Processing</a:t>
          </a:r>
        </a:p>
      </dsp:txBody>
      <dsp:txXfrm>
        <a:off x="18734" y="471098"/>
        <a:ext cx="5854003" cy="346292"/>
      </dsp:txXfrm>
    </dsp:sp>
    <dsp:sp modelId="{8306B3D7-A6A6-2E4E-8080-D733AE07F076}">
      <dsp:nvSpPr>
        <dsp:cNvPr id="0" name=""/>
        <dsp:cNvSpPr/>
      </dsp:nvSpPr>
      <dsp:spPr>
        <a:xfrm>
          <a:off x="0" y="882204"/>
          <a:ext cx="5891471" cy="383760"/>
        </a:xfrm>
        <a:prstGeom prst="roundRect">
          <a:avLst/>
        </a:prstGeom>
        <a:solidFill>
          <a:schemeClr val="accent5">
            <a:hueOff val="277373"/>
            <a:satOff val="76"/>
            <a:lumOff val="-12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Asynchronous programming</a:t>
          </a:r>
        </a:p>
      </dsp:txBody>
      <dsp:txXfrm>
        <a:off x="18734" y="900938"/>
        <a:ext cx="5854003" cy="346292"/>
      </dsp:txXfrm>
    </dsp:sp>
    <dsp:sp modelId="{4DA7405B-26CB-0549-88FA-5598CFF2A1E2}">
      <dsp:nvSpPr>
        <dsp:cNvPr id="0" name=""/>
        <dsp:cNvSpPr/>
      </dsp:nvSpPr>
      <dsp:spPr>
        <a:xfrm>
          <a:off x="0" y="1312044"/>
          <a:ext cx="5891471" cy="383760"/>
        </a:xfrm>
        <a:prstGeom prst="roundRect">
          <a:avLst/>
        </a:prstGeom>
        <a:solidFill>
          <a:schemeClr val="accent5">
            <a:hueOff val="416060"/>
            <a:satOff val="114"/>
            <a:lumOff val="-19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Decorators</a:t>
          </a:r>
        </a:p>
      </dsp:txBody>
      <dsp:txXfrm>
        <a:off x="18734" y="1330778"/>
        <a:ext cx="5854003" cy="346292"/>
      </dsp:txXfrm>
    </dsp:sp>
    <dsp:sp modelId="{3F6E69EF-0345-6F4B-92F3-F4E16D9BC7F5}">
      <dsp:nvSpPr>
        <dsp:cNvPr id="0" name=""/>
        <dsp:cNvSpPr/>
      </dsp:nvSpPr>
      <dsp:spPr>
        <a:xfrm>
          <a:off x="0" y="1741884"/>
          <a:ext cx="5891471" cy="383760"/>
        </a:xfrm>
        <a:prstGeom prst="roundRect">
          <a:avLst/>
        </a:prstGeom>
        <a:solidFill>
          <a:schemeClr val="accent5">
            <a:hueOff val="554747"/>
            <a:satOff val="152"/>
            <a:lumOff val="-2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Generators</a:t>
          </a:r>
        </a:p>
      </dsp:txBody>
      <dsp:txXfrm>
        <a:off x="18734" y="1760618"/>
        <a:ext cx="5854003" cy="346292"/>
      </dsp:txXfrm>
    </dsp:sp>
    <dsp:sp modelId="{3A44DFE4-A992-A54A-803D-0D79A9153FA0}">
      <dsp:nvSpPr>
        <dsp:cNvPr id="0" name=""/>
        <dsp:cNvSpPr/>
      </dsp:nvSpPr>
      <dsp:spPr>
        <a:xfrm>
          <a:off x="0" y="2171724"/>
          <a:ext cx="5891471" cy="383760"/>
        </a:xfrm>
        <a:prstGeom prst="roundRect">
          <a:avLst/>
        </a:prstGeom>
        <a:solidFill>
          <a:schemeClr val="accent5">
            <a:hueOff val="693434"/>
            <a:satOff val="190"/>
            <a:lumOff val="-32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 Patterns</a:t>
          </a:r>
        </a:p>
      </dsp:txBody>
      <dsp:txXfrm>
        <a:off x="18734" y="2190458"/>
        <a:ext cx="5854003" cy="346292"/>
      </dsp:txXfrm>
    </dsp:sp>
    <dsp:sp modelId="{9A89A40B-2727-DF40-8730-C1F2E635BB1C}">
      <dsp:nvSpPr>
        <dsp:cNvPr id="0" name=""/>
        <dsp:cNvSpPr/>
      </dsp:nvSpPr>
      <dsp:spPr>
        <a:xfrm>
          <a:off x="0" y="2601564"/>
          <a:ext cx="5891471" cy="383760"/>
        </a:xfrm>
        <a:prstGeom prst="roundRect">
          <a:avLst/>
        </a:prstGeom>
        <a:solidFill>
          <a:schemeClr val="accent5">
            <a:hueOff val="832121"/>
            <a:satOff val="228"/>
            <a:lumOff val="-3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Architecture Styles &amp; Patterns</a:t>
          </a:r>
        </a:p>
      </dsp:txBody>
      <dsp:txXfrm>
        <a:off x="18734" y="2620298"/>
        <a:ext cx="5854003" cy="346292"/>
      </dsp:txXfrm>
    </dsp:sp>
    <dsp:sp modelId="{4C0C33B0-157E-6E4B-A48A-C8E00CCEBD71}">
      <dsp:nvSpPr>
        <dsp:cNvPr id="0" name=""/>
        <dsp:cNvSpPr/>
      </dsp:nvSpPr>
      <dsp:spPr>
        <a:xfrm>
          <a:off x="0" y="3031404"/>
          <a:ext cx="5891471" cy="383760"/>
        </a:xfrm>
        <a:prstGeom prst="roundRect">
          <a:avLst/>
        </a:prstGeom>
        <a:solidFill>
          <a:schemeClr val="accent5">
            <a:hueOff val="970807"/>
            <a:satOff val="266"/>
            <a:lumOff val="-44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Git</a:t>
          </a:r>
        </a:p>
      </dsp:txBody>
      <dsp:txXfrm>
        <a:off x="18734" y="3050138"/>
        <a:ext cx="5854003" cy="346292"/>
      </dsp:txXfrm>
    </dsp:sp>
    <dsp:sp modelId="{9A0C04BE-F252-B944-8126-1728160AC812}">
      <dsp:nvSpPr>
        <dsp:cNvPr id="0" name=""/>
        <dsp:cNvSpPr/>
      </dsp:nvSpPr>
      <dsp:spPr>
        <a:xfrm>
          <a:off x="0" y="3461244"/>
          <a:ext cx="5891471" cy="383760"/>
        </a:xfrm>
        <a:prstGeom prst="roundRect">
          <a:avLst/>
        </a:prstGeom>
        <a:solidFill>
          <a:schemeClr val="accent5">
            <a:hueOff val="1109494"/>
            <a:satOff val="304"/>
            <a:lumOff val="-51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Continuous Integration</a:t>
          </a:r>
        </a:p>
      </dsp:txBody>
      <dsp:txXfrm>
        <a:off x="18734" y="3479978"/>
        <a:ext cx="5854003" cy="346292"/>
      </dsp:txXfrm>
    </dsp:sp>
    <dsp:sp modelId="{88C990C8-D2BC-2E47-B160-7147139B97A4}">
      <dsp:nvSpPr>
        <dsp:cNvPr id="0" name=""/>
        <dsp:cNvSpPr/>
      </dsp:nvSpPr>
      <dsp:spPr>
        <a:xfrm>
          <a:off x="0" y="3891084"/>
          <a:ext cx="5891471" cy="383760"/>
        </a:xfrm>
        <a:prstGeom prst="roundRect">
          <a:avLst/>
        </a:prstGeom>
        <a:solidFill>
          <a:schemeClr val="accent5">
            <a:hueOff val="1248181"/>
            <a:satOff val="342"/>
            <a:lumOff val="-57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OS programming</a:t>
          </a:r>
        </a:p>
      </dsp:txBody>
      <dsp:txXfrm>
        <a:off x="18734" y="3909818"/>
        <a:ext cx="5854003" cy="346292"/>
      </dsp:txXfrm>
    </dsp:sp>
    <dsp:sp modelId="{BB58CDB8-ACB0-1544-8530-0144B5F8A4EE}">
      <dsp:nvSpPr>
        <dsp:cNvPr id="0" name=""/>
        <dsp:cNvSpPr/>
      </dsp:nvSpPr>
      <dsp:spPr>
        <a:xfrm>
          <a:off x="0" y="4320924"/>
          <a:ext cx="5891471" cy="383760"/>
        </a:xfrm>
        <a:prstGeom prst="roundRect">
          <a:avLst/>
        </a:prstGeom>
        <a:solidFill>
          <a:schemeClr val="accent5">
            <a:hueOff val="1386867"/>
            <a:satOff val="380"/>
            <a:lumOff val="-6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 Programming</a:t>
          </a:r>
        </a:p>
      </dsp:txBody>
      <dsp:txXfrm>
        <a:off x="18734" y="4339658"/>
        <a:ext cx="5854003" cy="346292"/>
      </dsp:txXfrm>
    </dsp:sp>
    <dsp:sp modelId="{A9E7507B-4ED8-A74C-95FE-584E78BBB743}">
      <dsp:nvSpPr>
        <dsp:cNvPr id="0" name=""/>
        <dsp:cNvSpPr/>
      </dsp:nvSpPr>
      <dsp:spPr>
        <a:xfrm>
          <a:off x="0" y="4750764"/>
          <a:ext cx="5891471" cy="383760"/>
        </a:xfrm>
        <a:prstGeom prst="roundRect">
          <a:avLst/>
        </a:prstGeom>
        <a:solidFill>
          <a:schemeClr val="accent5">
            <a:hueOff val="1525554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Game Programming</a:t>
          </a:r>
        </a:p>
      </dsp:txBody>
      <dsp:txXfrm>
        <a:off x="18734" y="4769498"/>
        <a:ext cx="5854003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9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8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1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4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7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9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10/9/21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37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2Sojtv4gbg&amp;t=234s" TargetMode="External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hyperlink" Target="https://www.youtube.com/watch?v=5NM_WBI9UB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4D34376F-0E38-4683-AE8E-95CFC77F7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71" r="-1" b="973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59CBDF-0131-9A4E-AE3E-A0DD1EA22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Advanced Computer Science Topics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520D0-6DC5-E34D-8717-8698AF00E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Alex Joslin</a:t>
            </a:r>
          </a:p>
        </p:txBody>
      </p:sp>
    </p:spTree>
    <p:extLst>
      <p:ext uri="{BB962C8B-B14F-4D97-AF65-F5344CB8AC3E}">
        <p14:creationId xmlns:p14="http://schemas.microsoft.com/office/powerpoint/2010/main" val="12691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F950-CA7F-614E-BFF3-9A848D34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Blue  - 1986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5D3665-42DB-544D-9E56-FB1AF05DD0FD}"/>
              </a:ext>
            </a:extLst>
          </p:cNvPr>
          <p:cNvSpPr txBox="1">
            <a:spLocks/>
          </p:cNvSpPr>
          <p:nvPr/>
        </p:nvSpPr>
        <p:spPr>
          <a:xfrm>
            <a:off x="777240" y="1690688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87F3D1-241D-E948-8564-927084B2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3" y="1690688"/>
            <a:ext cx="3156196" cy="47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BCA9F1-E983-A143-B8E7-0F32B62B6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893" y="1613118"/>
            <a:ext cx="3562974" cy="48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893E0F-10C1-3F44-A531-2CF5D80EC1D6}"/>
              </a:ext>
            </a:extLst>
          </p:cNvPr>
          <p:cNvSpPr/>
          <p:nvPr/>
        </p:nvSpPr>
        <p:spPr>
          <a:xfrm>
            <a:off x="5053108" y="3016251"/>
            <a:ext cx="169632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F794E-EAFF-2342-88D2-D331F5684C8E}"/>
              </a:ext>
            </a:extLst>
          </p:cNvPr>
          <p:cNvSpPr txBox="1"/>
          <p:nvPr/>
        </p:nvSpPr>
        <p:spPr>
          <a:xfrm>
            <a:off x="8115223" y="6405336"/>
            <a:ext cx="161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Garry Kasparov</a:t>
            </a:r>
          </a:p>
        </p:txBody>
      </p:sp>
    </p:spTree>
    <p:extLst>
      <p:ext uri="{BB962C8B-B14F-4D97-AF65-F5344CB8AC3E}">
        <p14:creationId xmlns:p14="http://schemas.microsoft.com/office/powerpoint/2010/main" val="289933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F950-CA7F-614E-BFF3-9A848D34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Mancala AI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5D3665-42DB-544D-9E56-FB1AF05DD0FD}"/>
              </a:ext>
            </a:extLst>
          </p:cNvPr>
          <p:cNvSpPr txBox="1">
            <a:spLocks/>
          </p:cNvSpPr>
          <p:nvPr/>
        </p:nvSpPr>
        <p:spPr>
          <a:xfrm>
            <a:off x="777240" y="1690688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170" name="Picture 2" descr="Mancala:Amazon.com:Appstore for Android">
            <a:extLst>
              <a:ext uri="{FF2B5EF4-FFF2-40B4-BE49-F238E27FC236}">
                <a16:creationId xmlns:a16="http://schemas.microsoft.com/office/drawing/2014/main" id="{7B4E6101-8888-DF42-AA36-D3DB150D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5" y="2133336"/>
            <a:ext cx="3793066" cy="379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nnect Four® | Board Games | Games &amp;amp; Puzzles | Early Childhood Education |  Education Supplies | Nasco">
            <a:extLst>
              <a:ext uri="{FF2B5EF4-FFF2-40B4-BE49-F238E27FC236}">
                <a16:creationId xmlns:a16="http://schemas.microsoft.com/office/drawing/2014/main" id="{C9249C8A-C056-D24C-B0B7-40BCDA8F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2133336"/>
            <a:ext cx="3778249" cy="37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3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F950-CA7F-614E-BFF3-9A848D347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Coloring AI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5D3665-42DB-544D-9E56-FB1AF05DD0FD}"/>
              </a:ext>
            </a:extLst>
          </p:cNvPr>
          <p:cNvSpPr txBox="1">
            <a:spLocks/>
          </p:cNvSpPr>
          <p:nvPr/>
        </p:nvSpPr>
        <p:spPr>
          <a:xfrm>
            <a:off x="777240" y="1690688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218" name="Picture 2" descr="Map Coloring and Conflict Resolution – Occupy Math">
            <a:extLst>
              <a:ext uri="{FF2B5EF4-FFF2-40B4-BE49-F238E27FC236}">
                <a16:creationId xmlns:a16="http://schemas.microsoft.com/office/drawing/2014/main" id="{E28E1101-B98F-AF40-90E1-47AC4F307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2" y="1835755"/>
            <a:ext cx="6341533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C7768-5E49-EC41-8E65-67DDBE38CE6A}"/>
              </a:ext>
            </a:extLst>
          </p:cNvPr>
          <p:cNvSpPr txBox="1"/>
          <p:nvPr/>
        </p:nvSpPr>
        <p:spPr>
          <a:xfrm>
            <a:off x="6892070" y="2644170"/>
            <a:ext cx="5112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Problem: </a:t>
            </a:r>
          </a:p>
          <a:p>
            <a:r>
              <a:rPr lang="en-US" sz="2400" dirty="0"/>
              <a:t>Figure out a way to color a map using</a:t>
            </a:r>
          </a:p>
          <a:p>
            <a:r>
              <a:rPr lang="en-US" sz="2400" dirty="0"/>
              <a:t>n # of colors given that no two adjacent</a:t>
            </a:r>
          </a:p>
          <a:p>
            <a:r>
              <a:rPr lang="en-US" sz="2400" dirty="0"/>
              <a:t>regions have the same color</a:t>
            </a:r>
          </a:p>
        </p:txBody>
      </p:sp>
    </p:spTree>
    <p:extLst>
      <p:ext uri="{BB962C8B-B14F-4D97-AF65-F5344CB8AC3E}">
        <p14:creationId xmlns:p14="http://schemas.microsoft.com/office/powerpoint/2010/main" val="217429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EEA4-5E8C-FE4B-87D9-FB07F378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B2766-E8B3-9245-813A-DF5C1B3BF686}"/>
              </a:ext>
            </a:extLst>
          </p:cNvPr>
          <p:cNvSpPr txBox="1"/>
          <p:nvPr/>
        </p:nvSpPr>
        <p:spPr>
          <a:xfrm>
            <a:off x="777240" y="4096010"/>
            <a:ext cx="1716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Face Generation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4E730-9CB1-7E41-AA5E-985716B2EA1F}"/>
              </a:ext>
            </a:extLst>
          </p:cNvPr>
          <p:cNvSpPr txBox="1"/>
          <p:nvPr/>
        </p:nvSpPr>
        <p:spPr>
          <a:xfrm>
            <a:off x="777240" y="3429000"/>
            <a:ext cx="134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Essay Writer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A49C4-A0FA-6341-B026-202609363EC5}"/>
              </a:ext>
            </a:extLst>
          </p:cNvPr>
          <p:cNvSpPr txBox="1"/>
          <p:nvPr/>
        </p:nvSpPr>
        <p:spPr>
          <a:xfrm>
            <a:off x="777240" y="2708683"/>
            <a:ext cx="338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Make Video Games More Realistic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02E65-595C-E042-8029-A44C0EF8C28E}"/>
              </a:ext>
            </a:extLst>
          </p:cNvPr>
          <p:cNvSpPr txBox="1"/>
          <p:nvPr/>
        </p:nvSpPr>
        <p:spPr>
          <a:xfrm>
            <a:off x="777240" y="4816327"/>
            <a:ext cx="4788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ML to remove shadows from photos,</a:t>
            </a:r>
          </a:p>
          <a:p>
            <a:r>
              <a:rPr lang="en-US" dirty="0"/>
              <a:t>create 3d photography, read text on a picture, </a:t>
            </a:r>
          </a:p>
          <a:p>
            <a:r>
              <a:rPr lang="en-US" dirty="0">
                <a:hlinkClick r:id="rId4"/>
              </a:rPr>
              <a:t>turn drawings to photos</a:t>
            </a:r>
            <a:r>
              <a:rPr lang="en-US" dirty="0"/>
              <a:t>, simulate civilizations </a:t>
            </a:r>
          </a:p>
          <a:p>
            <a:r>
              <a:rPr lang="en-US" dirty="0"/>
              <a:t>to identify the best economic tax system, </a:t>
            </a:r>
          </a:p>
          <a:p>
            <a:r>
              <a:rPr lang="en-US" dirty="0"/>
              <a:t>predict the future, and much more .</a:t>
            </a:r>
          </a:p>
        </p:txBody>
      </p:sp>
      <p:pic>
        <p:nvPicPr>
          <p:cNvPr id="10242" name="Picture 2" descr="Lyft will team up with Ford and a self-driving car start-up to offer rides  in Miami. - The New York Times">
            <a:extLst>
              <a:ext uri="{FF2B5EF4-FFF2-40B4-BE49-F238E27FC236}">
                <a16:creationId xmlns:a16="http://schemas.microsoft.com/office/drawing/2014/main" id="{DA5FE4DE-D259-9240-A42F-8CEA279A8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37582"/>
            <a:ext cx="4669512" cy="311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E66826-F514-DB45-B232-11C81917A1D1}"/>
              </a:ext>
            </a:extLst>
          </p:cNvPr>
          <p:cNvSpPr txBox="1"/>
          <p:nvPr/>
        </p:nvSpPr>
        <p:spPr>
          <a:xfrm>
            <a:off x="777240" y="1618160"/>
            <a:ext cx="8526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a branch of artificial intelligence based on the idea that systems can learn from data, </a:t>
            </a:r>
          </a:p>
          <a:p>
            <a:r>
              <a:rPr lang="en-US" dirty="0"/>
              <a:t>identify patterns and make decisions with minimal human intervention.</a:t>
            </a:r>
          </a:p>
        </p:txBody>
      </p:sp>
    </p:spTree>
    <p:extLst>
      <p:ext uri="{BB962C8B-B14F-4D97-AF65-F5344CB8AC3E}">
        <p14:creationId xmlns:p14="http://schemas.microsoft.com/office/powerpoint/2010/main" val="100115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8AF3-726F-4146-8766-94DACD3A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67E5-6F0A-D741-B69A-B05569C78ABB}"/>
              </a:ext>
            </a:extLst>
          </p:cNvPr>
          <p:cNvSpPr txBox="1">
            <a:spLocks/>
          </p:cNvSpPr>
          <p:nvPr/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3 types of Machine Learning</a:t>
            </a:r>
          </a:p>
          <a:p>
            <a:endParaRPr lang="en-US" dirty="0"/>
          </a:p>
          <a:p>
            <a:r>
              <a:rPr lang="en-US" dirty="0"/>
              <a:t>Supervised Learning			- learns based on labels</a:t>
            </a:r>
          </a:p>
          <a:p>
            <a:pPr lvl="1"/>
            <a:r>
              <a:rPr lang="en-US" dirty="0"/>
              <a:t>Classification, Regression</a:t>
            </a:r>
          </a:p>
          <a:p>
            <a:r>
              <a:rPr lang="en-US" dirty="0"/>
              <a:t>Unsupervised Learning			- learns on its own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Reinforcement Learning			- learns based on environment</a:t>
            </a:r>
          </a:p>
          <a:p>
            <a:pPr lvl="1"/>
            <a:r>
              <a:rPr lang="en-US" dirty="0"/>
              <a:t>Gaming</a:t>
            </a:r>
          </a:p>
        </p:txBody>
      </p:sp>
    </p:spTree>
    <p:extLst>
      <p:ext uri="{BB962C8B-B14F-4D97-AF65-F5344CB8AC3E}">
        <p14:creationId xmlns:p14="http://schemas.microsoft.com/office/powerpoint/2010/main" val="208513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F535-DDFF-814F-9BEE-8D7D51B5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19269-DF93-794E-A77C-8476AE8DBD28}"/>
              </a:ext>
            </a:extLst>
          </p:cNvPr>
          <p:cNvSpPr txBox="1"/>
          <p:nvPr/>
        </p:nvSpPr>
        <p:spPr>
          <a:xfrm>
            <a:off x="1088315" y="1859340"/>
            <a:ext cx="100153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Deep learning is a type of machine learning that imitates the way humans gain </a:t>
            </a:r>
          </a:p>
          <a:p>
            <a:r>
              <a:rPr lang="en-US" sz="2400" dirty="0"/>
              <a:t>certain types of knowledge.</a:t>
            </a:r>
          </a:p>
          <a:p>
            <a:endParaRPr lang="en-US" sz="2400" dirty="0"/>
          </a:p>
          <a:p>
            <a:r>
              <a:rPr lang="en-US" sz="2400" dirty="0"/>
              <a:t>Deep Learning is mainly a type machine learning that uses neural networks of</a:t>
            </a:r>
          </a:p>
          <a:p>
            <a:r>
              <a:rPr lang="en-US" sz="2400" dirty="0"/>
              <a:t>at least 2 layers deep to gain intelligence. </a:t>
            </a:r>
          </a:p>
        </p:txBody>
      </p:sp>
    </p:spTree>
    <p:extLst>
      <p:ext uri="{BB962C8B-B14F-4D97-AF65-F5344CB8AC3E}">
        <p14:creationId xmlns:p14="http://schemas.microsoft.com/office/powerpoint/2010/main" val="110163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F535-DDFF-814F-9BEE-8D7D51B5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20" y="0"/>
            <a:ext cx="10659110" cy="1325563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11266" name="Picture 2" descr="News Feature: What are the limits of deep learning? | PNAS">
            <a:extLst>
              <a:ext uri="{FF2B5EF4-FFF2-40B4-BE49-F238E27FC236}">
                <a16:creationId xmlns:a16="http://schemas.microsoft.com/office/drawing/2014/main" id="{1FABD3BA-64EE-0343-B6C3-2C3DACFBF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02" y="1333697"/>
            <a:ext cx="1017459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09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338" name="Picture 2" descr="Computer Science - Programming Bachelor Degree">
            <a:extLst>
              <a:ext uri="{FF2B5EF4-FFF2-40B4-BE49-F238E27FC236}">
                <a16:creationId xmlns:a16="http://schemas.microsoft.com/office/drawing/2014/main" id="{BAC620C9-36BF-954B-8485-FEE9C7E72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8B6AC-D92B-0D49-A0B2-CF1E6B8C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88205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Other advanced topics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B6AC-D92B-0D49-A0B2-CF1E6B8C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pic>
        <p:nvPicPr>
          <p:cNvPr id="12290" name="Picture 2" descr="Data Science - A Complete Introduction | OmniSci">
            <a:extLst>
              <a:ext uri="{FF2B5EF4-FFF2-40B4-BE49-F238E27FC236}">
                <a16:creationId xmlns:a16="http://schemas.microsoft.com/office/drawing/2014/main" id="{06DA5E22-5F7C-7F4B-800A-0BC31F80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632" y="1690688"/>
            <a:ext cx="4952736" cy="497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908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B6AC-D92B-0D49-A0B2-CF1E6B8C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pic>
        <p:nvPicPr>
          <p:cNvPr id="16386" name="Picture 2" descr="Getting Started with Natural Language Processing (NLP) — preprocessing,  word embeddings, text classification, and more! | by Aakanksha NS | Towards  Data Science">
            <a:extLst>
              <a:ext uri="{FF2B5EF4-FFF2-40B4-BE49-F238E27FC236}">
                <a16:creationId xmlns:a16="http://schemas.microsoft.com/office/drawing/2014/main" id="{E87FC90B-83CA-DA40-A550-A7AD24B9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95" y="2723885"/>
            <a:ext cx="7112000" cy="376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8F7A-8431-EB4A-8A60-2DE7BF9C7FED}"/>
              </a:ext>
            </a:extLst>
          </p:cNvPr>
          <p:cNvSpPr txBox="1"/>
          <p:nvPr/>
        </p:nvSpPr>
        <p:spPr>
          <a:xfrm>
            <a:off x="777240" y="1837954"/>
            <a:ext cx="957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NLP is a field in computer science aimed at teaching computers to understand, analyze, manipulate, </a:t>
            </a:r>
          </a:p>
          <a:p>
            <a:r>
              <a:rPr lang="en-US" dirty="0"/>
              <a:t>and potentially generate human language. </a:t>
            </a:r>
          </a:p>
        </p:txBody>
      </p:sp>
    </p:spTree>
    <p:extLst>
      <p:ext uri="{BB962C8B-B14F-4D97-AF65-F5344CB8AC3E}">
        <p14:creationId xmlns:p14="http://schemas.microsoft.com/office/powerpoint/2010/main" val="270804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73D8-194B-3943-9547-321C2201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0"/>
            <a:ext cx="11665907" cy="1690688"/>
          </a:xfrm>
        </p:spPr>
        <p:txBody>
          <a:bodyPr>
            <a:normAutofit/>
          </a:bodyPr>
          <a:lstStyle/>
          <a:p>
            <a:r>
              <a:rPr lang="en-US" dirty="0"/>
              <a:t>Basic (Procedural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5349B-760D-6749-B2F2-A8060C93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1825624"/>
            <a:ext cx="3531713" cy="4625279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if-statements</a:t>
            </a:r>
          </a:p>
          <a:p>
            <a:r>
              <a:rPr lang="en-US" dirty="0"/>
              <a:t>switch-statements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while loops</a:t>
            </a:r>
          </a:p>
          <a:p>
            <a:r>
              <a:rPr lang="en-US" dirty="0"/>
              <a:t>for 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arrays</a:t>
            </a:r>
          </a:p>
          <a:p>
            <a:r>
              <a:rPr lang="en-US" dirty="0"/>
              <a:t>multidimensional arrays</a:t>
            </a:r>
          </a:p>
          <a:p>
            <a:r>
              <a:rPr lang="en-US" dirty="0"/>
              <a:t>strings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047FA8-DB29-1C4A-982F-C89BACE470CF}"/>
              </a:ext>
            </a:extLst>
          </p:cNvPr>
          <p:cNvSpPr txBox="1">
            <a:spLocks/>
          </p:cNvSpPr>
          <p:nvPr/>
        </p:nvSpPr>
        <p:spPr>
          <a:xfrm>
            <a:off x="4308952" y="1825623"/>
            <a:ext cx="4233798" cy="462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Try / Catch</a:t>
            </a:r>
          </a:p>
          <a:p>
            <a:r>
              <a:rPr lang="en-US" dirty="0"/>
              <a:t>Exception Handling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Pointers</a:t>
            </a:r>
          </a:p>
          <a:p>
            <a:r>
              <a:rPr lang="en-US" dirty="0"/>
              <a:t>Enums</a:t>
            </a:r>
          </a:p>
          <a:p>
            <a:r>
              <a:rPr lang="en-US" dirty="0"/>
              <a:t>Type Casting</a:t>
            </a:r>
          </a:p>
          <a:p>
            <a:r>
              <a:rPr lang="en-US" dirty="0"/>
              <a:t>File Handling (reading &amp; writing)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72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1A13-47AD-274D-BA73-D71A6786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pic>
        <p:nvPicPr>
          <p:cNvPr id="17412" name="Picture 4" descr="Deployment: Computer Vision in Practice | by BenMauss | Level Up Coding">
            <a:extLst>
              <a:ext uri="{FF2B5EF4-FFF2-40B4-BE49-F238E27FC236}">
                <a16:creationId xmlns:a16="http://schemas.microsoft.com/office/drawing/2014/main" id="{4777C94E-A773-AD4A-B447-B6241DD6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2" y="1879598"/>
            <a:ext cx="6800067" cy="430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7 reasons to use Computer Vision Systems | ATRIA Innovation">
            <a:extLst>
              <a:ext uri="{FF2B5EF4-FFF2-40B4-BE49-F238E27FC236}">
                <a16:creationId xmlns:a16="http://schemas.microsoft.com/office/drawing/2014/main" id="{F7CBE4B5-443E-994A-A22B-FD32257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39360" y="2120075"/>
            <a:ext cx="5120796" cy="30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40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92663A72-E771-41D4-96AA-28C1B2172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8164F59-4B09-4DB4-A99F-97C71DE46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09685-98D9-0E42-BB81-DEB46903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latin typeface="+mj-lt"/>
                <a:ea typeface="+mj-ea"/>
                <a:cs typeface="+mj-cs"/>
              </a:rPr>
              <a:t>Other Random Topics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099" y="238175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6" name="decorative circles">
            <a:extLst>
              <a:ext uri="{FF2B5EF4-FFF2-40B4-BE49-F238E27FC236}">
                <a16:creationId xmlns:a16="http://schemas.microsoft.com/office/drawing/2014/main" id="{C2C078FA-5775-45CB-A8F3-53B3F1AD2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668948" cy="6421669"/>
            <a:chOff x="9951383" y="299808"/>
            <a:chExt cx="1668948" cy="6421669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8" name="TextBox 2">
            <a:extLst>
              <a:ext uri="{FF2B5EF4-FFF2-40B4-BE49-F238E27FC236}">
                <a16:creationId xmlns:a16="http://schemas.microsoft.com/office/drawing/2014/main" id="{CF064BD4-A81E-4A4B-9EED-2D179BF18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009812"/>
              </p:ext>
            </p:extLst>
          </p:nvPr>
        </p:nvGraphicFramePr>
        <p:xfrm>
          <a:off x="5855597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77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3552-314F-6345-A97B-BD4ED935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Intermediate </a:t>
            </a:r>
            <a:r>
              <a:rPr lang="en-US" sz="4400" dirty="0"/>
              <a:t>(Object-Oriented Programming)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3C809-06E8-BC45-9CA5-8AE71F88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3506661" cy="4838222"/>
          </a:xfrm>
        </p:spPr>
        <p:txBody>
          <a:bodyPr/>
          <a:lstStyle/>
          <a:p>
            <a:r>
              <a:rPr lang="en-US" dirty="0"/>
              <a:t>Classes</a:t>
            </a:r>
          </a:p>
          <a:p>
            <a:r>
              <a:rPr lang="en-US" dirty="0"/>
              <a:t>Objects</a:t>
            </a:r>
          </a:p>
          <a:p>
            <a:r>
              <a:rPr lang="en-US" dirty="0"/>
              <a:t>Constructors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Overloading</a:t>
            </a:r>
          </a:p>
          <a:p>
            <a:r>
              <a:rPr lang="en-US" dirty="0"/>
              <a:t>Overriding</a:t>
            </a:r>
          </a:p>
          <a:p>
            <a:r>
              <a:rPr lang="en-US" dirty="0"/>
              <a:t>Operator Overloading</a:t>
            </a:r>
          </a:p>
          <a:p>
            <a:r>
              <a:rPr lang="en-US" dirty="0"/>
              <a:t>Special Methods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Polymorphism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F55B47-5856-0B42-9972-20E060D07BCC}"/>
              </a:ext>
            </a:extLst>
          </p:cNvPr>
          <p:cNvSpPr txBox="1">
            <a:spLocks/>
          </p:cNvSpPr>
          <p:nvPr/>
        </p:nvSpPr>
        <p:spPr>
          <a:xfrm>
            <a:off x="4401440" y="1825625"/>
            <a:ext cx="3506661" cy="4838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Abstract classes</a:t>
            </a:r>
          </a:p>
          <a:p>
            <a:r>
              <a:rPr lang="en-US" dirty="0"/>
              <a:t>Interfaces</a:t>
            </a:r>
          </a:p>
          <a:p>
            <a:r>
              <a:rPr lang="en-US" dirty="0"/>
              <a:t>Pure Virtual Functions</a:t>
            </a:r>
          </a:p>
          <a:p>
            <a:r>
              <a:rPr lang="en-US" dirty="0"/>
              <a:t>Generics / Templates</a:t>
            </a:r>
          </a:p>
          <a:p>
            <a:r>
              <a:rPr lang="en-US" dirty="0"/>
              <a:t>Friend Classes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49151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811B-6611-EC40-85D8-3E539B03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95964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(Data Structures &amp; Algorithms)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5D858-A351-2745-B191-54DC5269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structures are </a:t>
            </a:r>
            <a:r>
              <a:rPr lang="en-US" b="1" dirty="0"/>
              <a:t>methods of storing and organizing data in a computer system.</a:t>
            </a:r>
          </a:p>
          <a:p>
            <a:r>
              <a:rPr lang="en-US" dirty="0"/>
              <a:t>Data structures have nothing to do with data bases or performing queries with data bases.</a:t>
            </a:r>
          </a:p>
          <a:p>
            <a:r>
              <a:rPr lang="en-US" dirty="0"/>
              <a:t>An example of a well-known data structure is an </a:t>
            </a:r>
            <a:r>
              <a:rPr lang="en-US" b="1" dirty="0"/>
              <a:t>array</a:t>
            </a:r>
            <a:r>
              <a:rPr lang="en-US" dirty="0"/>
              <a:t>.  Another example is a </a:t>
            </a:r>
            <a:r>
              <a:rPr lang="en-US" b="1" dirty="0" err="1"/>
              <a:t>HashTable</a:t>
            </a:r>
            <a:r>
              <a:rPr lang="en-US" dirty="0"/>
              <a:t>.</a:t>
            </a:r>
          </a:p>
          <a:p>
            <a:r>
              <a:rPr lang="en-US" dirty="0"/>
              <a:t>We me know how to use an </a:t>
            </a:r>
            <a:r>
              <a:rPr lang="en-US" b="1" dirty="0"/>
              <a:t>Array</a:t>
            </a:r>
            <a:r>
              <a:rPr lang="en-US" dirty="0"/>
              <a:t> or </a:t>
            </a:r>
            <a:r>
              <a:rPr lang="en-US" b="1" dirty="0" err="1"/>
              <a:t>HashTable</a:t>
            </a:r>
            <a:r>
              <a:rPr lang="en-US" dirty="0"/>
              <a:t>, but how do you make one by scratch?</a:t>
            </a:r>
          </a:p>
          <a:p>
            <a:r>
              <a:rPr lang="en-US" dirty="0"/>
              <a:t>There are many different types of data structures out there.</a:t>
            </a:r>
          </a:p>
        </p:txBody>
      </p:sp>
    </p:spTree>
    <p:extLst>
      <p:ext uri="{BB962C8B-B14F-4D97-AF65-F5344CB8AC3E}">
        <p14:creationId xmlns:p14="http://schemas.microsoft.com/office/powerpoint/2010/main" val="337553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BCFD-5856-C748-892A-826A7A03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Applications of Data Structures and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D7069-EF62-E64B-B4E7-2C89B30CCD53}"/>
              </a:ext>
            </a:extLst>
          </p:cNvPr>
          <p:cNvSpPr txBox="1"/>
          <p:nvPr/>
        </p:nvSpPr>
        <p:spPr>
          <a:xfrm>
            <a:off x="3578268" y="1851238"/>
            <a:ext cx="503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(((6 + 3) * (7 – 2)) / 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8925A-05A2-254B-AA54-F0A771246841}"/>
              </a:ext>
            </a:extLst>
          </p:cNvPr>
          <p:cNvSpPr txBox="1"/>
          <p:nvPr/>
        </p:nvSpPr>
        <p:spPr>
          <a:xfrm>
            <a:off x="5057605" y="2609341"/>
            <a:ext cx="2076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Dijkstra's Two-Stack Algorithm</a:t>
            </a:r>
          </a:p>
        </p:txBody>
      </p:sp>
      <p:pic>
        <p:nvPicPr>
          <p:cNvPr id="1026" name="Picture 2" descr="Apowersoft Photo Viewer">
            <a:extLst>
              <a:ext uri="{FF2B5EF4-FFF2-40B4-BE49-F238E27FC236}">
                <a16:creationId xmlns:a16="http://schemas.microsoft.com/office/drawing/2014/main" id="{5B9C34B2-823D-BA44-85E9-93CABE35F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4707" r="14412" b="-436"/>
          <a:stretch/>
        </p:blipFill>
        <p:spPr bwMode="auto">
          <a:xfrm>
            <a:off x="3986407" y="3429000"/>
            <a:ext cx="4219185" cy="317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BCFD-5856-C748-892A-826A7A03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Applications of Data Structures and Algorithms</a:t>
            </a:r>
          </a:p>
        </p:txBody>
      </p:sp>
      <p:pic>
        <p:nvPicPr>
          <p:cNvPr id="3074" name="Picture 2" descr="What is a File System?">
            <a:extLst>
              <a:ext uri="{FF2B5EF4-FFF2-40B4-BE49-F238E27FC236}">
                <a16:creationId xmlns:a16="http://schemas.microsoft.com/office/drawing/2014/main" id="{7DE4E35C-ECE8-9649-BC80-AC475D7CB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2004744"/>
            <a:ext cx="6604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6C8EE-B489-8946-BB80-F5D8C0FFBA7D}"/>
              </a:ext>
            </a:extLst>
          </p:cNvPr>
          <p:cNvSpPr txBox="1"/>
          <p:nvPr/>
        </p:nvSpPr>
        <p:spPr>
          <a:xfrm>
            <a:off x="7678455" y="2467627"/>
            <a:ext cx="397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data structure for storing data </a:t>
            </a:r>
          </a:p>
          <a:p>
            <a:r>
              <a:rPr lang="en-US" dirty="0"/>
              <a:t>organized in a tree like structure?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BDCC4-86A1-DF49-B7A5-3133F70205AE}"/>
              </a:ext>
            </a:extLst>
          </p:cNvPr>
          <p:cNvSpPr txBox="1"/>
          <p:nvPr/>
        </p:nvSpPr>
        <p:spPr>
          <a:xfrm>
            <a:off x="7678455" y="3890897"/>
            <a:ext cx="340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an algorithm for searching</a:t>
            </a:r>
          </a:p>
          <a:p>
            <a:r>
              <a:rPr lang="en-US" dirty="0"/>
              <a:t>an item quickly?</a:t>
            </a:r>
          </a:p>
        </p:txBody>
      </p:sp>
    </p:spTree>
    <p:extLst>
      <p:ext uri="{BB962C8B-B14F-4D97-AF65-F5344CB8AC3E}">
        <p14:creationId xmlns:p14="http://schemas.microsoft.com/office/powerpoint/2010/main" val="222899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BCFD-5856-C748-892A-826A7A03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Applications of Data Structures and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4347B-BB4F-A64A-8FC3-93A89606B592}"/>
              </a:ext>
            </a:extLst>
          </p:cNvPr>
          <p:cNvSpPr txBox="1"/>
          <p:nvPr/>
        </p:nvSpPr>
        <p:spPr>
          <a:xfrm>
            <a:off x="7954027" y="2267212"/>
            <a:ext cx="4009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data structures for storing </a:t>
            </a:r>
          </a:p>
          <a:p>
            <a:r>
              <a:rPr lang="en-US" dirty="0"/>
              <a:t>relationships between nodes and edges?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A82DE2FC-123B-1345-AA40-10AACB42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335"/>
            <a:ext cx="7752582" cy="4955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460D9-AAB7-1741-A998-D1317B18DE73}"/>
              </a:ext>
            </a:extLst>
          </p:cNvPr>
          <p:cNvSpPr txBox="1"/>
          <p:nvPr/>
        </p:nvSpPr>
        <p:spPr>
          <a:xfrm>
            <a:off x="7954027" y="3944458"/>
            <a:ext cx="404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an algorithm to find the shortest </a:t>
            </a:r>
          </a:p>
          <a:p>
            <a:r>
              <a:rPr lang="en-US" dirty="0"/>
              <a:t>path between two nodes?</a:t>
            </a:r>
          </a:p>
        </p:txBody>
      </p:sp>
    </p:spTree>
    <p:extLst>
      <p:ext uri="{BB962C8B-B14F-4D97-AF65-F5344CB8AC3E}">
        <p14:creationId xmlns:p14="http://schemas.microsoft.com/office/powerpoint/2010/main" val="402492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I vs Machine Learning vs Deep Learning | Edureka">
            <a:extLst>
              <a:ext uri="{FF2B5EF4-FFF2-40B4-BE49-F238E27FC236}">
                <a16:creationId xmlns:a16="http://schemas.microsoft.com/office/drawing/2014/main" id="{7906EECA-8C51-8C4F-A8D7-401845A3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012" y="2338387"/>
            <a:ext cx="9295976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33EB685-1E42-3A46-8B35-B1DC6965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>
            <a:noAutofit/>
          </a:bodyPr>
          <a:lstStyle/>
          <a:p>
            <a:r>
              <a:rPr lang="en-US" sz="4000" dirty="0"/>
              <a:t>AI, ML, DL	- The Intelligence of Machines</a:t>
            </a:r>
          </a:p>
        </p:txBody>
      </p:sp>
    </p:spTree>
    <p:extLst>
      <p:ext uri="{BB962C8B-B14F-4D97-AF65-F5344CB8AC3E}">
        <p14:creationId xmlns:p14="http://schemas.microsoft.com/office/powerpoint/2010/main" val="214040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0717-9330-354B-879C-3B721A8D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59C8-51F3-6149-A619-ACE8E7D7CB59}"/>
              </a:ext>
            </a:extLst>
          </p:cNvPr>
          <p:cNvSpPr txBox="1">
            <a:spLocks/>
          </p:cNvSpPr>
          <p:nvPr/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What is AI?</a:t>
            </a:r>
          </a:p>
          <a:p>
            <a:pPr marL="0" indent="0">
              <a:buNone/>
            </a:pPr>
            <a:endParaRPr lang="en-US" sz="3200" b="1" dirty="0"/>
          </a:p>
          <a:p>
            <a:r>
              <a:rPr lang="en-US" dirty="0"/>
              <a:t>Artificial Intelligence is a field in computer science dedicated to creating algorithms to build intelligent agents capable of performing tasks that typically require human intelligence.</a:t>
            </a:r>
          </a:p>
        </p:txBody>
      </p:sp>
    </p:spTree>
    <p:extLst>
      <p:ext uri="{BB962C8B-B14F-4D97-AF65-F5344CB8AC3E}">
        <p14:creationId xmlns:p14="http://schemas.microsoft.com/office/powerpoint/2010/main" val="928398963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556</Words>
  <Application>Microsoft Macintosh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AvenirNext LT Pro Medium</vt:lpstr>
      <vt:lpstr>Calibri</vt:lpstr>
      <vt:lpstr>Gill Sans Nova</vt:lpstr>
      <vt:lpstr>ConfettiVTI</vt:lpstr>
      <vt:lpstr>Advanced Computer Science Topics</vt:lpstr>
      <vt:lpstr>Basic (Procedural Programming)</vt:lpstr>
      <vt:lpstr>Intermediate (Object-Oriented Programming)</vt:lpstr>
      <vt:lpstr>Advanced (Data Structures &amp; Algorithms)</vt:lpstr>
      <vt:lpstr>Applications of Data Structures and Algorithms</vt:lpstr>
      <vt:lpstr>Applications of Data Structures and Algorithms</vt:lpstr>
      <vt:lpstr>Applications of Data Structures and Algorithms</vt:lpstr>
      <vt:lpstr>AI, ML, DL - The Intelligence of Machines</vt:lpstr>
      <vt:lpstr>Artificial Intelligence</vt:lpstr>
      <vt:lpstr>Deep Blue  - 1986</vt:lpstr>
      <vt:lpstr>Mancala AI</vt:lpstr>
      <vt:lpstr>Map Coloring AI</vt:lpstr>
      <vt:lpstr>Machine Learning</vt:lpstr>
      <vt:lpstr>Machine learning</vt:lpstr>
      <vt:lpstr>Deep Learning</vt:lpstr>
      <vt:lpstr>Deep Learning</vt:lpstr>
      <vt:lpstr>Other advanced topics</vt:lpstr>
      <vt:lpstr>Data Science</vt:lpstr>
      <vt:lpstr>Natural Language Processing (NLP)</vt:lpstr>
      <vt:lpstr>Computer Vision</vt:lpstr>
      <vt:lpstr>Other Random 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Computer Science Topics</dc:title>
  <dc:creator>Alexander Joslin</dc:creator>
  <cp:lastModifiedBy>Alexander Joslin</cp:lastModifiedBy>
  <cp:revision>4</cp:revision>
  <dcterms:created xsi:type="dcterms:W3CDTF">2021-10-09T07:06:01Z</dcterms:created>
  <dcterms:modified xsi:type="dcterms:W3CDTF">2021-10-09T18:55:41Z</dcterms:modified>
</cp:coreProperties>
</file>